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  <Relationship Id="rId1" Type="http://schemas.openxmlformats.org/officeDocument/2006/relationships/extended-properties" Target="docProps/app.xml"/>  <Relationship Id="rId2" Type="http://schemas.openxmlformats.org/package/2006/relationships/metadata/core-properties" Target="docProps/core.xml"/>  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</p:sldIdLst>
  <p:notesMasterIdLst>
    <p:notesMasterId r:id="rId42"/>
  </p:notesMaster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13"/>
  </p:normalViewPr>
  <p:slideViewPr>
    <p:cSldViewPr snapToGrid="0" snapToObjects="1">
      <p:cViewPr varScale="1">
        <p:scale>
          <a:sx n="119" d="100"/>
          <a:sy n="119" d="100"/>
        </p:scale>
        <p:origin x="3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  <Relationship Id="rId1" Target="slideMasters/slideMaster1.xml" Type="http://schemas.openxmlformats.org/officeDocument/2006/relationships/slideMaster"/>  <Relationship Id="rId2" Target="slides/slide1.xml" Type="http://schemas.openxmlformats.org/officeDocument/2006/relationships/slide"/>  <Relationship Id="rId3" Target="slides/slide2.xml" Type="http://schemas.openxmlformats.org/officeDocument/2006/relationships/slide"/>  <Relationship Id="rId4" Target="slides/slide3.xml" Type="http://schemas.openxmlformats.org/officeDocument/2006/relationships/slide"/>  <Relationship Id="rId5" Target="slides/slide4.xml" Type="http://schemas.openxmlformats.org/officeDocument/2006/relationships/slide"/>  <Relationship Id="rId6" Target="slides/slide5.xml" Type="http://schemas.openxmlformats.org/officeDocument/2006/relationships/slide"/>  <Relationship Id="rId7" Target="slides/slide6.xml" Type="http://schemas.openxmlformats.org/officeDocument/2006/relationships/slide"/>  <Relationship Id="rId8" Target="slides/slide7.xml" Type="http://schemas.openxmlformats.org/officeDocument/2006/relationships/slide"/>  <Relationship Id="rId9" Target="slides/slide8.xml" Type="http://schemas.openxmlformats.org/officeDocument/2006/relationships/slide"/>  <Relationship Id="rId10" Target="slides/slide9.xml" Type="http://schemas.openxmlformats.org/officeDocument/2006/relationships/slide"/>  <Relationship Id="rId11" Target="slides/slide10.xml" Type="http://schemas.openxmlformats.org/officeDocument/2006/relationships/slide"/>  <Relationship Id="rId12" Target="slides/slide11.xml" Type="http://schemas.openxmlformats.org/officeDocument/2006/relationships/slide"/>  <Relationship Id="rId13" Target="slides/slide12.xml" Type="http://schemas.openxmlformats.org/officeDocument/2006/relationships/slide"/>  <Relationship Id="rId14" Target="slides/slide13.xml" Type="http://schemas.openxmlformats.org/officeDocument/2006/relationships/slide"/>  <Relationship Id="rId15" Target="slides/slide14.xml" Type="http://schemas.openxmlformats.org/officeDocument/2006/relationships/slide"/>  <Relationship Id="rId16" Target="slides/slide15.xml" Type="http://schemas.openxmlformats.org/officeDocument/2006/relationships/slide"/>  <Relationship Id="rId17" Target="slides/slide16.xml" Type="http://schemas.openxmlformats.org/officeDocument/2006/relationships/slide"/>  <Relationship Id="rId18" Target="slides/slide17.xml" Type="http://schemas.openxmlformats.org/officeDocument/2006/relationships/slide"/>  <Relationship Id="rId19" Target="slides/slide18.xml" Type="http://schemas.openxmlformats.org/officeDocument/2006/relationships/slide"/>  <Relationship Id="rId20" Target="slides/slide19.xml" Type="http://schemas.openxmlformats.org/officeDocument/2006/relationships/slide"/>  <Relationship Id="rId21" Target="slides/slide20.xml" Type="http://schemas.openxmlformats.org/officeDocument/2006/relationships/slide"/>  <Relationship Id="rId22" Target="slides/slide21.xml" Type="http://schemas.openxmlformats.org/officeDocument/2006/relationships/slide"/>  <Relationship Id="rId23" Target="slides/slide22.xml" Type="http://schemas.openxmlformats.org/officeDocument/2006/relationships/slide"/>  <Relationship Id="rId24" Target="slides/slide23.xml" Type="http://schemas.openxmlformats.org/officeDocument/2006/relationships/slide"/>  <Relationship Id="rId25" Target="slides/slide24.xml" Type="http://schemas.openxmlformats.org/officeDocument/2006/relationships/slide"/>  <Relationship Id="rId26" Target="slides/slide25.xml" Type="http://schemas.openxmlformats.org/officeDocument/2006/relationships/slide"/>  <Relationship Id="rId27" Target="slides/slide26.xml" Type="http://schemas.openxmlformats.org/officeDocument/2006/relationships/slide"/>  <Relationship Id="rId28" Target="slides/slide27.xml" Type="http://schemas.openxmlformats.org/officeDocument/2006/relationships/slide"/>  <Relationship Id="rId29" Target="slides/slide28.xml" Type="http://schemas.openxmlformats.org/officeDocument/2006/relationships/slide"/>  <Relationship Id="rId30" Target="slides/slide29.xml" Type="http://schemas.openxmlformats.org/officeDocument/2006/relationships/slide"/>  <Relationship Id="rId31" Target="slides/slide30.xml" Type="http://schemas.openxmlformats.org/officeDocument/2006/relationships/slide"/>  <Relationship Id="rId32" Target="slides/slide31.xml" Type="http://schemas.openxmlformats.org/officeDocument/2006/relationships/slide"/>  <Relationship Id="rId33" Target="slides/slide32.xml" Type="http://schemas.openxmlformats.org/officeDocument/2006/relationships/slide"/>  <Relationship Id="rId34" Target="slides/slide33.xml" Type="http://schemas.openxmlformats.org/officeDocument/2006/relationships/slide"/>  <Relationship Id="rId35" Target="slides/slide34.xml" Type="http://schemas.openxmlformats.org/officeDocument/2006/relationships/slide"/>  <Relationship Id="rId36" Target="slides/slide35.xml" Type="http://schemas.openxmlformats.org/officeDocument/2006/relationships/slide"/>  <Relationship Id="rId37" Target="slides/slide36.xml" Type="http://schemas.openxmlformats.org/officeDocument/2006/relationships/slide"/>  <Relationship Id="rId38" Type="http://schemas.openxmlformats.org/officeDocument/2006/relationships/presProps" Target="presProps.xml"/>  <Relationship Id="rId39" Type="http://schemas.openxmlformats.org/officeDocument/2006/relationships/viewProps" Target="viewProps.xml"/>  <Relationship Id="rId40" Type="http://schemas.openxmlformats.org/officeDocument/2006/relationships/theme" Target="theme/theme1.xml"/>  <Relationship Id="rId41" Type="http://schemas.openxmlformats.org/officeDocument/2006/relationships/tableStyles" Target="tableStyles.xml"/>  <Relationship Id="rId42" Type="http://schemas.openxmlformats.org/officeDocument/2006/relationships/notesMaster" Target="notesMasters/notesMaster1.xml"/></Relationships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 smtClean="0"/>
              <a:t>6/20/18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theme/theme1.xml" Type="http://schemas.openxmlformats.org/officeDocument/2006/relationships/theme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arget="../media/image1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.xml" Type="http://schemas.openxmlformats.org/officeDocument/2006/relationships/notesSlide"/></Relationships>
</file>

<file path=ppt/slides/_rels/slide10.xml.rels><?xml version="1.0" encoding="UTF-8" standalone="yes"?>
<Relationships xmlns="http://schemas.openxmlformats.org/package/2006/relationships"><Relationship Id="rId1" Target="../media/image10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0.xml" Type="http://schemas.openxmlformats.org/officeDocument/2006/relationships/notesSlide"/></Relationships>
</file>

<file path=ppt/slides/_rels/slide11.xml.rels><?xml version="1.0" encoding="UTF-8" standalone="yes"?>
<Relationships xmlns="http://schemas.openxmlformats.org/package/2006/relationships"><Relationship Id="rId1" Target="../media/image11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1.xml" Type="http://schemas.openxmlformats.org/officeDocument/2006/relationships/notesSlide"/></Relationships>
</file>

<file path=ppt/slides/_rels/slide12.xml.rels><?xml version="1.0" encoding="UTF-8" standalone="yes"?>
<Relationships xmlns="http://schemas.openxmlformats.org/package/2006/relationships"><Relationship Id="rId1" Target="../media/image12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2.xml" Type="http://schemas.openxmlformats.org/officeDocument/2006/relationships/notesSlide"/></Relationships>
</file>

<file path=ppt/slides/_rels/slide13.xml.rels><?xml version="1.0" encoding="UTF-8" standalone="yes"?>
<Relationships xmlns="http://schemas.openxmlformats.org/package/2006/relationships"><Relationship Id="rId1" Target="../media/image13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3.xml" Type="http://schemas.openxmlformats.org/officeDocument/2006/relationships/notesSlide"/></Relationships>
</file>

<file path=ppt/slides/_rels/slide14.xml.rels><?xml version="1.0" encoding="UTF-8" standalone="yes"?>
<Relationships xmlns="http://schemas.openxmlformats.org/package/2006/relationships"><Relationship Id="rId1" Target="../media/image14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4.xml" Type="http://schemas.openxmlformats.org/officeDocument/2006/relationships/notesSlide"/></Relationships>
</file>

<file path=ppt/slides/_rels/slide15.xml.rels><?xml version="1.0" encoding="UTF-8" standalone="yes"?>
<Relationships xmlns="http://schemas.openxmlformats.org/package/2006/relationships"><Relationship Id="rId1" Target="../media/image15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5.xml" Type="http://schemas.openxmlformats.org/officeDocument/2006/relationships/notesSlide"/></Relationships>
</file>

<file path=ppt/slides/_rels/slide16.xml.rels><?xml version="1.0" encoding="UTF-8" standalone="yes"?>
<Relationships xmlns="http://schemas.openxmlformats.org/package/2006/relationships"><Relationship Id="rId1" Target="../media/image16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6.xml" Type="http://schemas.openxmlformats.org/officeDocument/2006/relationships/notesSlide"/></Relationships>
</file>

<file path=ppt/slides/_rels/slide17.xml.rels><?xml version="1.0" encoding="UTF-8" standalone="yes"?>
<Relationships xmlns="http://schemas.openxmlformats.org/package/2006/relationships"><Relationship Id="rId1" Target="../media/image17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7.xml" Type="http://schemas.openxmlformats.org/officeDocument/2006/relationships/notesSlide"/></Relationships>
</file>

<file path=ppt/slides/_rels/slide18.xml.rels><?xml version="1.0" encoding="UTF-8" standalone="yes"?>
<Relationships xmlns="http://schemas.openxmlformats.org/package/2006/relationships"><Relationship Id="rId1" Target="../media/image18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8.xml" Type="http://schemas.openxmlformats.org/officeDocument/2006/relationships/notesSlide"/></Relationships>
</file>

<file path=ppt/slides/_rels/slide19.xml.rels><?xml version="1.0" encoding="UTF-8" standalone="yes"?>
<Relationships xmlns="http://schemas.openxmlformats.org/package/2006/relationships"><Relationship Id="rId1" Target="../media/image19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9.xml" Type="http://schemas.openxmlformats.org/officeDocument/2006/relationships/notesSlide"/></Relationships>
</file>

<file path=ppt/slides/_rels/slide2.xml.rels><?xml version="1.0" encoding="UTF-8" standalone="yes"?>
<Relationships xmlns="http://schemas.openxmlformats.org/package/2006/relationships"><Relationship Id="rId1" Target="../media/image2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.xml" Type="http://schemas.openxmlformats.org/officeDocument/2006/relationships/notesSlide"/></Relationships>
</file>

<file path=ppt/slides/_rels/slide20.xml.rels><?xml version="1.0" encoding="UTF-8" standalone="yes"?>
<Relationships xmlns="http://schemas.openxmlformats.org/package/2006/relationships"><Relationship Id="rId1" Target="../media/image20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0.xml" Type="http://schemas.openxmlformats.org/officeDocument/2006/relationships/notesSlide"/></Relationships>
</file>

<file path=ppt/slides/_rels/slide21.xml.rels><?xml version="1.0" encoding="UTF-8" standalone="yes"?>
<Relationships xmlns="http://schemas.openxmlformats.org/package/2006/relationships"><Relationship Id="rId1" Target="../media/image21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1.xml" Type="http://schemas.openxmlformats.org/officeDocument/2006/relationships/notesSlide"/></Relationships>
</file>

<file path=ppt/slides/_rels/slide22.xml.rels><?xml version="1.0" encoding="UTF-8" standalone="yes"?>
<Relationships xmlns="http://schemas.openxmlformats.org/package/2006/relationships"><Relationship Id="rId1" Target="../media/image22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2.xml" Type="http://schemas.openxmlformats.org/officeDocument/2006/relationships/notesSlide"/></Relationships>
</file>

<file path=ppt/slides/_rels/slide23.xml.rels><?xml version="1.0" encoding="UTF-8" standalone="yes"?>
<Relationships xmlns="http://schemas.openxmlformats.org/package/2006/relationships"><Relationship Id="rId1" Target="../media/image23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3.xml" Type="http://schemas.openxmlformats.org/officeDocument/2006/relationships/notesSlide"/></Relationships>
</file>

<file path=ppt/slides/_rels/slide24.xml.rels><?xml version="1.0" encoding="UTF-8" standalone="yes"?>
<Relationships xmlns="http://schemas.openxmlformats.org/package/2006/relationships"><Relationship Id="rId1" Target="../media/image24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4.xml" Type="http://schemas.openxmlformats.org/officeDocument/2006/relationships/notesSlide"/></Relationships>
</file>

<file path=ppt/slides/_rels/slide25.xml.rels><?xml version="1.0" encoding="UTF-8" standalone="yes"?>
<Relationships xmlns="http://schemas.openxmlformats.org/package/2006/relationships"><Relationship Id="rId1" Target="../media/image25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5.xml" Type="http://schemas.openxmlformats.org/officeDocument/2006/relationships/notesSlide"/></Relationships>
</file>

<file path=ppt/slides/_rels/slide26.xml.rels><?xml version="1.0" encoding="UTF-8" standalone="yes"?>
<Relationships xmlns="http://schemas.openxmlformats.org/package/2006/relationships"><Relationship Id="rId1" Target="../media/image26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6.xml" Type="http://schemas.openxmlformats.org/officeDocument/2006/relationships/notesSlide"/></Relationships>
</file>

<file path=ppt/slides/_rels/slide27.xml.rels><?xml version="1.0" encoding="UTF-8" standalone="yes"?>
<Relationships xmlns="http://schemas.openxmlformats.org/package/2006/relationships"><Relationship Id="rId1" Target="../media/image27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7.xml" Type="http://schemas.openxmlformats.org/officeDocument/2006/relationships/notesSlide"/></Relationships>
</file>

<file path=ppt/slides/_rels/slide28.xml.rels><?xml version="1.0" encoding="UTF-8" standalone="yes"?>
<Relationships xmlns="http://schemas.openxmlformats.org/package/2006/relationships"><Relationship Id="rId1" Target="../media/image28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8.xml" Type="http://schemas.openxmlformats.org/officeDocument/2006/relationships/notesSlide"/></Relationships>
</file>

<file path=ppt/slides/_rels/slide29.xml.rels><?xml version="1.0" encoding="UTF-8" standalone="yes"?>
<Relationships xmlns="http://schemas.openxmlformats.org/package/2006/relationships"><Relationship Id="rId1" Target="../media/image29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9.xml" Type="http://schemas.openxmlformats.org/officeDocument/2006/relationships/notesSlide"/></Relationships>
</file>

<file path=ppt/slides/_rels/slide3.xml.rels><?xml version="1.0" encoding="UTF-8" standalone="yes"?>
<Relationships xmlns="http://schemas.openxmlformats.org/package/2006/relationships"><Relationship Id="rId1" Target="../media/image3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.xml" Type="http://schemas.openxmlformats.org/officeDocument/2006/relationships/notesSlide"/></Relationships>
</file>

<file path=ppt/slides/_rels/slide30.xml.rels><?xml version="1.0" encoding="UTF-8" standalone="yes"?>
<Relationships xmlns="http://schemas.openxmlformats.org/package/2006/relationships"><Relationship Id="rId1" Target="../media/image30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0.xml" Type="http://schemas.openxmlformats.org/officeDocument/2006/relationships/notesSlide"/></Relationships>
</file>

<file path=ppt/slides/_rels/slide31.xml.rels><?xml version="1.0" encoding="UTF-8" standalone="yes"?>
<Relationships xmlns="http://schemas.openxmlformats.org/package/2006/relationships"><Relationship Id="rId1" Target="../media/image31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1.xml" Type="http://schemas.openxmlformats.org/officeDocument/2006/relationships/notesSlide"/></Relationships>
</file>

<file path=ppt/slides/_rels/slide32.xml.rels><?xml version="1.0" encoding="UTF-8" standalone="yes"?>
<Relationships xmlns="http://schemas.openxmlformats.org/package/2006/relationships"><Relationship Id="rId1" Target="../media/image32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2.xml" Type="http://schemas.openxmlformats.org/officeDocument/2006/relationships/notesSlide"/></Relationships>
</file>

<file path=ppt/slides/_rels/slide33.xml.rels><?xml version="1.0" encoding="UTF-8" standalone="yes"?>
<Relationships xmlns="http://schemas.openxmlformats.org/package/2006/relationships"><Relationship Id="rId1" Target="../media/image33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3.xml" Type="http://schemas.openxmlformats.org/officeDocument/2006/relationships/notesSlide"/></Relationships>
</file>

<file path=ppt/slides/_rels/slide34.xml.rels><?xml version="1.0" encoding="UTF-8" standalone="yes"?>
<Relationships xmlns="http://schemas.openxmlformats.org/package/2006/relationships"><Relationship Id="rId1" Target="../media/image34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4.xml" Type="http://schemas.openxmlformats.org/officeDocument/2006/relationships/notesSlide"/></Relationships>
</file>

<file path=ppt/slides/_rels/slide35.xml.rels><?xml version="1.0" encoding="UTF-8" standalone="yes"?>
<Relationships xmlns="http://schemas.openxmlformats.org/package/2006/relationships"><Relationship Id="rId1" Target="../media/image35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5.xml" Type="http://schemas.openxmlformats.org/officeDocument/2006/relationships/notesSlide"/></Relationships>
</file>

<file path=ppt/slides/_rels/slide36.xml.rels><?xml version="1.0" encoding="UTF-8" standalone="yes"?>
<Relationships xmlns="http://schemas.openxmlformats.org/package/2006/relationships"><Relationship Id="rId1" Target="../media/image36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6.xml" Type="http://schemas.openxmlformats.org/officeDocument/2006/relationships/notesSlide"/></Relationships>
</file>

<file path=ppt/slides/_rels/slide4.xml.rels><?xml version="1.0" encoding="UTF-8" standalone="yes"?>
<Relationships xmlns="http://schemas.openxmlformats.org/package/2006/relationships"><Relationship Id="rId1" Target="../media/image4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.xml" Type="http://schemas.openxmlformats.org/officeDocument/2006/relationships/notesSlide"/></Relationships>
</file>

<file path=ppt/slides/_rels/slide5.xml.rels><?xml version="1.0" encoding="UTF-8" standalone="yes"?>
<Relationships xmlns="http://schemas.openxmlformats.org/package/2006/relationships"><Relationship Id="rId1" Target="../media/image5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.xml" Type="http://schemas.openxmlformats.org/officeDocument/2006/relationships/notesSlide"/></Relationships>
</file>

<file path=ppt/slides/_rels/slide6.xml.rels><?xml version="1.0" encoding="UTF-8" standalone="yes"?>
<Relationships xmlns="http://schemas.openxmlformats.org/package/2006/relationships"><Relationship Id="rId1" Target="../media/image6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.xml" Type="http://schemas.openxmlformats.org/officeDocument/2006/relationships/notesSlide"/></Relationships>
</file>

<file path=ppt/slides/_rels/slide7.xml.rels><?xml version="1.0" encoding="UTF-8" standalone="yes"?>
<Relationships xmlns="http://schemas.openxmlformats.org/package/2006/relationships"><Relationship Id="rId1" Target="../media/image7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7.xml" Type="http://schemas.openxmlformats.org/officeDocument/2006/relationships/notesSlide"/></Relationships>
</file>

<file path=ppt/slides/_rels/slide8.xml.rels><?xml version="1.0" encoding="UTF-8" standalone="yes"?>
<Relationships xmlns="http://schemas.openxmlformats.org/package/2006/relationships"><Relationship Id="rId1" Target="../media/image8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8.xml" Type="http://schemas.openxmlformats.org/officeDocument/2006/relationships/notesSlide"/></Relationships>
</file>

<file path=ppt/slides/_rels/slide9.xml.rels><?xml version="1.0" encoding="UTF-8" standalone="yes"?>
<Relationships xmlns="http://schemas.openxmlformats.org/package/2006/relationships"><Relationship Id="rId1" Target="../media/image9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9.xml" Type="http://schemas.openxmlformats.org/officeDocument/2006/relationships/notesSlide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59b47380-0150-418a-9e81-62953517e9a9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ff581943-a2a9-43c1-afc5-fd4f6d151fc1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8e1de332-9ddf-4204-ab6b-2a7b0f1fc402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679bf16b-b7f3-40f7-8151-41ecfe68e7e5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33ee3fa0-c710-41c2-9ef1-cb6464434c0d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cc6baa67-388e-4d95-bd63-5fcfc48c5466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46769709-855e-443a-b6e9-ba53c30976b5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397e739e-ed93-49b0-a85f-020a9fd1cdf0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343a95eb-6ceb-4d0b-8ee2-d85e0ff12a20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591ee653-b600-4a64-b6e8-5ee8ecb5e277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49c8ded3-2a6d-4e5c-b9f0-a12cef07b97d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dfad8c15-3f3f-42dc-b79e-2805bee79a43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13296e29-765b-48ce-8949-d8f465351e99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26a36dcc-059d-40f6-9a0d-286c5453faa1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1a684669-0c2d-45eb-a5d4-b96a9a964016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6c70c6f6-30a0-43a6-84d6-68a96cd1d85f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056c429d-1ea1-4244-bbfa-344320fea4d9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aac1789e-e0ff-4119-9ab5-d24f98d84be9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f5e84013-7332-4552-9396-f8833c387349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58f929b3-df88-4b2a-bc34-fd302caa9746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ca0aa3dd-7770-4e76-bc8c-ae2606e12c61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ccc3bee5-8dca-4204-b2fc-5d9b94eb6947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4fdb67a2-0d6d-4f60-ae30-33a2c94a226d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402f4395-f91a-49a0-b778-6bedd839c83a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223e8e5e-e48d-4355-85cd-17b5afeeeda3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4fbfdc8d-cc5e-4bc5-a1d5-35d9c8fca4ca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b8215584-f82e-4ff0-904d-5bb2974b0905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a3160682-aa13-4cc5-98be-e70a7411a2eb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91639cd6-7d82-48a0-b393-60f682bef246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2c47d369-4b49-4009-b1ca-475ba6f3e631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cc4ca4e2-8dd2-4c58-97dd-182e22944838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b676bda8-3f6c-496b-83b6-b604bd2ad84c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cb6656bc-ebd3-4a93-9ef8-8f1a1ad8a5d8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13f7c54f-2efb-4918-9a5e-dedc063ca569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dd4c1dba-6d26-48d1-a993-fbe4bd000f2a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2bf158de-1bea-4cd4-978b-d0b5591a3644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</PresentationFormat>
  <Paragraphs>0</Paragraphs>
  <Slides>36</Slides>
  <Notes>36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37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</vt:vector>
  </TitlesOfParts>
  <Company>PptxGenJS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2022-05-17T11:58:07.649Z</dcterms:created>
  <dcterms:modified xsi:type="dcterms:W3CDTF">2022-05-17T11:58:07.649Z</dcterms:modified>
</cp:coreProperties>
</file>